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3" r:id="rId3"/>
    <p:sldId id="263" r:id="rId4"/>
    <p:sldId id="265" r:id="rId5"/>
    <p:sldId id="270" r:id="rId6"/>
    <p:sldId id="271" r:id="rId7"/>
    <p:sldId id="267" r:id="rId8"/>
    <p:sldId id="268" r:id="rId9"/>
    <p:sldId id="257" r:id="rId10"/>
    <p:sldId id="275" r:id="rId11"/>
    <p:sldId id="256" r:id="rId12"/>
    <p:sldId id="276" r:id="rId13"/>
    <p:sldId id="278" r:id="rId14"/>
    <p:sldId id="261" r:id="rId15"/>
    <p:sldId id="280" r:id="rId16"/>
    <p:sldId id="262" r:id="rId17"/>
    <p:sldId id="277" r:id="rId18"/>
    <p:sldId id="269" r:id="rId19"/>
    <p:sldId id="281" r:id="rId20"/>
    <p:sldId id="279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136EC-37F6-4B61-AAC5-384AC9C2DE7D}" type="datetimeFigureOut">
              <a:rPr lang="hu-HU" smtClean="0"/>
              <a:t>2020.03.31.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36700-1B72-40F0-8749-C1CE765279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016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6700-1B72-40F0-8749-C1CE765279D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471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53FE-8B54-40BE-B3ED-3256A16087BB}" type="datetimeFigureOut">
              <a:rPr lang="hu-HU" smtClean="0"/>
              <a:t>2020.03.31.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D261-0D8F-49AF-A8E0-E6EB0666C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41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53FE-8B54-40BE-B3ED-3256A16087BB}" type="datetimeFigureOut">
              <a:rPr lang="hu-HU" smtClean="0"/>
              <a:t>2020.03.31.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D261-0D8F-49AF-A8E0-E6EB0666C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7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53FE-8B54-40BE-B3ED-3256A16087BB}" type="datetimeFigureOut">
              <a:rPr lang="hu-HU" smtClean="0"/>
              <a:t>2020.03.31.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D261-0D8F-49AF-A8E0-E6EB0666C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51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53FE-8B54-40BE-B3ED-3256A16087BB}" type="datetimeFigureOut">
              <a:rPr lang="hu-HU" smtClean="0"/>
              <a:t>2020.03.31.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D261-0D8F-49AF-A8E0-E6EB0666C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8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53FE-8B54-40BE-B3ED-3256A16087BB}" type="datetimeFigureOut">
              <a:rPr lang="hu-HU" smtClean="0"/>
              <a:t>2020.03.31.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D261-0D8F-49AF-A8E0-E6EB0666C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6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53FE-8B54-40BE-B3ED-3256A16087BB}" type="datetimeFigureOut">
              <a:rPr lang="hu-HU" smtClean="0"/>
              <a:t>2020.03.31.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D261-0D8F-49AF-A8E0-E6EB0666C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53FE-8B54-40BE-B3ED-3256A16087BB}" type="datetimeFigureOut">
              <a:rPr lang="hu-HU" smtClean="0"/>
              <a:t>2020.03.31.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D261-0D8F-49AF-A8E0-E6EB0666C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9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53FE-8B54-40BE-B3ED-3256A16087BB}" type="datetimeFigureOut">
              <a:rPr lang="hu-HU" smtClean="0"/>
              <a:t>2020.03.31.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D261-0D8F-49AF-A8E0-E6EB0666C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7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53FE-8B54-40BE-B3ED-3256A16087BB}" type="datetimeFigureOut">
              <a:rPr lang="hu-HU" smtClean="0"/>
              <a:t>2020.03.31.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D261-0D8F-49AF-A8E0-E6EB0666C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24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53FE-8B54-40BE-B3ED-3256A16087BB}" type="datetimeFigureOut">
              <a:rPr lang="hu-HU" smtClean="0"/>
              <a:t>2020.03.31.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D261-0D8F-49AF-A8E0-E6EB0666C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81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53FE-8B54-40BE-B3ED-3256A16087BB}" type="datetimeFigureOut">
              <a:rPr lang="hu-HU" smtClean="0"/>
              <a:t>2020.03.31.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D261-0D8F-49AF-A8E0-E6EB0666C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15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E53FE-8B54-40BE-B3ED-3256A16087BB}" type="datetimeFigureOut">
              <a:rPr lang="hu-HU" smtClean="0"/>
              <a:t>2020.03.31.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ED261-0D8F-49AF-A8E0-E6EB0666C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54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5-S-ectZH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mB8BKY8qm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pPivAl9f2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QvIU9sC5a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qG8-HouNQk" TargetMode="Externa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oQ2yiS1lsY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WJhax7Jmx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G5O3UTQSj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FePC4vBWh0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gQz899oW_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1" y="-1"/>
            <a:ext cx="12434907" cy="699463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3772630" y="5303669"/>
            <a:ext cx="467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latin typeface="Garamond" panose="02020404030301010803" pitchFamily="18" charset="0"/>
              </a:rPr>
              <a:t>OBOACSALÁD</a:t>
            </a:r>
            <a:endParaRPr lang="hu-HU" sz="4800" b="1" dirty="0">
              <a:latin typeface="Garamond" panose="02020404030301010803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 flipH="1">
            <a:off x="3772630" y="898634"/>
            <a:ext cx="467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latin typeface="Garamond" panose="02020404030301010803" pitchFamily="18" charset="0"/>
              </a:rPr>
              <a:t>KACSACSALÁD</a:t>
            </a:r>
            <a:endParaRPr lang="hu-HU" sz="4800" b="1" dirty="0">
              <a:latin typeface="Garamond" panose="020204040303010108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570" y="135802"/>
            <a:ext cx="2457062" cy="102333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478989" y="1222220"/>
            <a:ext cx="25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 smtClean="0">
                <a:solidFill>
                  <a:schemeClr val="bg1"/>
                </a:solidFill>
              </a:rPr>
              <a:t>Készítette:</a:t>
            </a:r>
          </a:p>
          <a:p>
            <a:r>
              <a:rPr lang="hu-HU" sz="2200" b="1" dirty="0" smtClean="0">
                <a:solidFill>
                  <a:schemeClr val="bg1"/>
                </a:solidFill>
              </a:rPr>
              <a:t>Fóris István – I. oboa</a:t>
            </a:r>
            <a:endParaRPr lang="hu-H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5-S-ectZH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0" y="441435"/>
            <a:ext cx="6377618" cy="40363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62198" y="117582"/>
            <a:ext cx="1099526" cy="11516082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 flipH="1">
            <a:off x="7962398" y="2514973"/>
            <a:ext cx="373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OBOE DA CACCIA</a:t>
            </a:r>
            <a:endParaRPr lang="hu-HU" sz="3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600470" y="3400529"/>
            <a:ext cx="3988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ANGOLKÜRT</a:t>
            </a:r>
          </a:p>
          <a:p>
            <a:pPr algn="ctr"/>
            <a:r>
              <a:rPr lang="hu-HU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ENGLISCH HORN</a:t>
            </a:r>
            <a:endParaRPr lang="hu-HU" sz="3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Balra nyíl 4"/>
          <p:cNvSpPr/>
          <p:nvPr/>
        </p:nvSpPr>
        <p:spPr>
          <a:xfrm rot="10800000" flipH="1">
            <a:off x="6867999" y="2514973"/>
            <a:ext cx="957938" cy="5063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alra nyíl 6"/>
          <p:cNvSpPr/>
          <p:nvPr/>
        </p:nvSpPr>
        <p:spPr>
          <a:xfrm rot="8097878" flipH="1">
            <a:off x="6965813" y="4627818"/>
            <a:ext cx="957938" cy="5063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 flipH="1">
            <a:off x="8692054" y="575537"/>
            <a:ext cx="154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Garamond" panose="02020404030301010803" pitchFamily="18" charset="0"/>
              </a:rPr>
              <a:t>OBOA</a:t>
            </a:r>
            <a:endParaRPr lang="hu-HU" sz="3200" b="1" dirty="0">
              <a:latin typeface="Garamond" panose="02020404030301010803" pitchFamily="18" charset="0"/>
            </a:endParaRPr>
          </a:p>
        </p:txBody>
      </p:sp>
      <p:sp>
        <p:nvSpPr>
          <p:cNvPr id="9" name="Lefelé nyíl 8"/>
          <p:cNvSpPr/>
          <p:nvPr/>
        </p:nvSpPr>
        <p:spPr>
          <a:xfrm flipH="1">
            <a:off x="8692054" y="1160312"/>
            <a:ext cx="1388982" cy="1200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 flipH="1">
            <a:off x="9044553" y="1291981"/>
            <a:ext cx="840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T</a:t>
            </a:r>
            <a:r>
              <a:rPr lang="hu-HU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5</a:t>
            </a:r>
            <a:endParaRPr lang="hu-HU" sz="3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mB8BKY8qm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xpPivAl9f2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4" y="41700"/>
            <a:ext cx="9984827" cy="664792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816253" y="137652"/>
            <a:ext cx="847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NÁDFARAGÁS EGY  KÜLÖN  „ MESTERSÉG”</a:t>
            </a:r>
            <a:endParaRPr lang="hu-H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2" y="1661652"/>
            <a:ext cx="12205562" cy="501445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450340" y="491614"/>
            <a:ext cx="3277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latin typeface="Garamond" panose="02020404030301010803" pitchFamily="18" charset="0"/>
              </a:rPr>
              <a:t>ESZKÖZÖK</a:t>
            </a:r>
            <a:endParaRPr lang="hu-HU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84" y="1810728"/>
            <a:ext cx="4088185" cy="418026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52" y="1827510"/>
            <a:ext cx="5620721" cy="426849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728799" y="632316"/>
            <a:ext cx="4740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Garamond" panose="02020404030301010803" pitchFamily="18" charset="0"/>
              </a:rPr>
              <a:t>DUPLA</a:t>
            </a:r>
            <a:r>
              <a:rPr lang="hu-HU" sz="3600" b="1" dirty="0" smtClean="0">
                <a:latin typeface="Garamond" panose="02020404030301010803" pitchFamily="18" charset="0"/>
              </a:rPr>
              <a:t> NÁDNYELV</a:t>
            </a:r>
            <a:endParaRPr lang="hu-HU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QvIU9sC5a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qG8-HouNQ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08516" y="1917290"/>
            <a:ext cx="8783484" cy="494071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25729" cy="367374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786965" y="635480"/>
            <a:ext cx="6143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Garamond" panose="02020404030301010803" pitchFamily="18" charset="0"/>
              </a:rPr>
              <a:t>Sz. Prokofjev: Péter </a:t>
            </a:r>
            <a:r>
              <a:rPr lang="hu-HU" sz="3600" b="1" dirty="0">
                <a:latin typeface="Garamond" panose="02020404030301010803" pitchFamily="18" charset="0"/>
              </a:rPr>
              <a:t>és a farkas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80122" y="4827639"/>
            <a:ext cx="164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Garamond" panose="02020404030301010803" pitchFamily="18" charset="0"/>
              </a:rPr>
              <a:t>KACSA</a:t>
            </a:r>
            <a:endParaRPr lang="hu-HU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34" y="1307691"/>
            <a:ext cx="11880554" cy="495545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954129" y="343817"/>
            <a:ext cx="6533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err="1">
                <a:latin typeface="Garamond" panose="02020404030301010803" pitchFamily="18" charset="0"/>
                <a:hlinkClick r:id="rId3"/>
              </a:rPr>
              <a:t>Ennio</a:t>
            </a:r>
            <a:r>
              <a:rPr lang="hu-HU" sz="3600" b="1" dirty="0">
                <a:latin typeface="Garamond" panose="02020404030301010803" pitchFamily="18" charset="0"/>
                <a:hlinkClick r:id="rId3"/>
              </a:rPr>
              <a:t> </a:t>
            </a:r>
            <a:r>
              <a:rPr lang="hu-HU" sz="3600" b="1" dirty="0" err="1">
                <a:latin typeface="Garamond" panose="02020404030301010803" pitchFamily="18" charset="0"/>
                <a:hlinkClick r:id="rId3"/>
              </a:rPr>
              <a:t>Morricone</a:t>
            </a:r>
            <a:r>
              <a:rPr lang="hu-HU" sz="3600" b="1" dirty="0">
                <a:latin typeface="Garamond" panose="02020404030301010803" pitchFamily="18" charset="0"/>
                <a:hlinkClick r:id="rId3"/>
              </a:rPr>
              <a:t> - The </a:t>
            </a:r>
            <a:r>
              <a:rPr lang="hu-HU" sz="3600" b="1" dirty="0" err="1">
                <a:latin typeface="Garamond" panose="02020404030301010803" pitchFamily="18" charset="0"/>
                <a:hlinkClick r:id="rId3"/>
              </a:rPr>
              <a:t>Mission</a:t>
            </a:r>
            <a:r>
              <a:rPr lang="hu-HU" sz="3600" b="1" dirty="0">
                <a:latin typeface="Garamond" panose="02020404030301010803" pitchFamily="18" charset="0"/>
                <a:hlinkClick r:id="rId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418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13457" y="-2719727"/>
            <a:ext cx="6995452" cy="1243490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134207" y="21022"/>
            <a:ext cx="42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Garamond" panose="02020404030301010803" pitchFamily="18" charset="0"/>
              </a:rPr>
              <a:t>OBOACSALÁD</a:t>
            </a:r>
            <a:endParaRPr lang="hu-HU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WJhax7Jmx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4" y="1558074"/>
            <a:ext cx="4313026" cy="324786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21">
            <a:off x="3968681" y="1076663"/>
            <a:ext cx="4049252" cy="404925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92865">
            <a:off x="7505054" y="2437085"/>
            <a:ext cx="4569299" cy="151012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 flipH="1">
            <a:off x="434603" y="5434993"/>
            <a:ext cx="1090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Garamond" panose="02020404030301010803" pitchFamily="18" charset="0"/>
              </a:rPr>
              <a:t>CHIRIMIA	TÖRÖKSÍP, ZURNA	SCHALMEI</a:t>
            </a:r>
            <a:endParaRPr lang="hu-HU" sz="3200" b="1" dirty="0">
              <a:latin typeface="Garamond" panose="02020404030301010803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790479" y="418179"/>
            <a:ext cx="479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atin typeface="Garamond" panose="02020404030301010803" pitchFamily="18" charset="0"/>
              </a:rPr>
              <a:t>AZ OBOA NÉPI ŐSEI</a:t>
            </a:r>
            <a:endParaRPr lang="hu-HU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G5O3UTQSj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578" y="409904"/>
            <a:ext cx="10774270" cy="60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XFePC4vBWh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27586" y="625392"/>
            <a:ext cx="9448799" cy="531494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0" y="543306"/>
            <a:ext cx="2194308" cy="54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6" y="651244"/>
            <a:ext cx="5220134" cy="554099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638350" y="1159583"/>
            <a:ext cx="28905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b="1" dirty="0" smtClean="0">
                <a:latin typeface="Garamond" panose="02020404030301010803" pitchFamily="18" charset="0"/>
              </a:rPr>
              <a:t>BAROKK</a:t>
            </a:r>
          </a:p>
          <a:p>
            <a:pPr algn="ctr"/>
            <a:r>
              <a:rPr lang="hu-HU" sz="4800" b="1" dirty="0" smtClean="0">
                <a:latin typeface="Garamond" panose="02020404030301010803" pitchFamily="18" charset="0"/>
              </a:rPr>
              <a:t>KORTÓL</a:t>
            </a:r>
          </a:p>
          <a:p>
            <a:pPr algn="ctr"/>
            <a:endParaRPr lang="hu-HU" sz="4800" b="1" dirty="0" smtClean="0">
              <a:latin typeface="Garamond" panose="02020404030301010803" pitchFamily="18" charset="0"/>
            </a:endParaRPr>
          </a:p>
          <a:p>
            <a:pPr algn="ctr"/>
            <a:r>
              <a:rPr lang="hu-HU" sz="4800" b="1" dirty="0" smtClean="0">
                <a:latin typeface="Garamond" panose="02020404030301010803" pitchFamily="18" charset="0"/>
              </a:rPr>
              <a:t>A </a:t>
            </a:r>
          </a:p>
          <a:p>
            <a:pPr algn="ctr"/>
            <a:endParaRPr lang="hu-HU" sz="4800" b="1" dirty="0">
              <a:latin typeface="Garamond" panose="02020404030301010803" pitchFamily="18" charset="0"/>
            </a:endParaRPr>
          </a:p>
          <a:p>
            <a:pPr algn="ctr"/>
            <a:r>
              <a:rPr lang="hu-HU" sz="4800" b="1" dirty="0" smtClean="0">
                <a:latin typeface="Garamond" panose="02020404030301010803" pitchFamily="18" charset="0"/>
              </a:rPr>
              <a:t>JELENIG</a:t>
            </a:r>
            <a:endParaRPr lang="hu-HU" sz="4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3048">
            <a:off x="2225045" y="149235"/>
            <a:ext cx="817863" cy="634619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62389">
            <a:off x="5997029" y="536612"/>
            <a:ext cx="5571443" cy="557144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97267" y="503316"/>
            <a:ext cx="894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atin typeface="Garamond" panose="02020404030301010803" pitchFamily="18" charset="0"/>
              </a:rPr>
              <a:t>BAROKK 					MODERN</a:t>
            </a:r>
            <a:endParaRPr lang="hu-HU" sz="3600" b="1" dirty="0">
              <a:latin typeface="Garamond" panose="02020404030301010803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 flipH="1">
            <a:off x="5162647" y="2999170"/>
            <a:ext cx="158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atin typeface="Garamond" panose="02020404030301010803" pitchFamily="18" charset="0"/>
              </a:rPr>
              <a:t>OBOA</a:t>
            </a:r>
            <a:endParaRPr lang="hu-HU" sz="3600" b="1" dirty="0">
              <a:latin typeface="Garamond" panose="02020404030301010803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006" y="2999170"/>
            <a:ext cx="4334314" cy="370064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167044" y="2968393"/>
            <a:ext cx="3620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„C” HANGOLÁS</a:t>
            </a:r>
            <a:endParaRPr lang="hu-HU" sz="3200" b="1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6007688" y="3491613"/>
            <a:ext cx="559906" cy="1773284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gQz899oW_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355">
            <a:off x="2211782" y="-244985"/>
            <a:ext cx="1125979" cy="739448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7101">
            <a:off x="8804400" y="-271292"/>
            <a:ext cx="1069986" cy="744710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 flipH="1">
            <a:off x="4202580" y="3776265"/>
            <a:ext cx="392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OBOE D'AMORE</a:t>
            </a:r>
            <a:endParaRPr lang="hu-HU" sz="3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Lefelé nyíl 5"/>
          <p:cNvSpPr/>
          <p:nvPr/>
        </p:nvSpPr>
        <p:spPr>
          <a:xfrm flipH="1">
            <a:off x="5180256" y="2433626"/>
            <a:ext cx="1388982" cy="1200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 flipH="1">
            <a:off x="5563680" y="2963212"/>
            <a:ext cx="6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K</a:t>
            </a:r>
            <a:r>
              <a:rPr lang="hu-HU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3</a:t>
            </a:r>
            <a:endParaRPr lang="hu-HU" sz="3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183304" y="1687410"/>
            <a:ext cx="1218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Garamond" panose="02020404030301010803" pitchFamily="18" charset="0"/>
              </a:rPr>
              <a:t>OBOA</a:t>
            </a:r>
            <a:endParaRPr lang="hu-HU" sz="2800" b="1" dirty="0">
              <a:latin typeface="Garamond" panose="02020404030301010803" pitchFamily="18" charset="0"/>
            </a:endParaRPr>
          </a:p>
        </p:txBody>
      </p:sp>
      <p:sp>
        <p:nvSpPr>
          <p:cNvPr id="8" name="Balra nyíl 7"/>
          <p:cNvSpPr/>
          <p:nvPr/>
        </p:nvSpPr>
        <p:spPr>
          <a:xfrm rot="10800000" flipH="1">
            <a:off x="3015325" y="3703945"/>
            <a:ext cx="1114098" cy="7186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Balra nyíl 10"/>
          <p:cNvSpPr/>
          <p:nvPr/>
        </p:nvSpPr>
        <p:spPr>
          <a:xfrm flipH="1">
            <a:off x="8094319" y="3744525"/>
            <a:ext cx="1114098" cy="7186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11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62</Words>
  <Application>Microsoft Office PowerPoint</Application>
  <PresentationFormat>Szélesvásznú</PresentationFormat>
  <Paragraphs>31</Paragraphs>
  <Slides>20</Slides>
  <Notes>1</Notes>
  <HiddenSlides>0</HiddenSlides>
  <MMClips>9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Fóris István</dc:creator>
  <cp:lastModifiedBy>Major István</cp:lastModifiedBy>
  <cp:revision>53</cp:revision>
  <dcterms:created xsi:type="dcterms:W3CDTF">2020-03-27T08:06:48Z</dcterms:created>
  <dcterms:modified xsi:type="dcterms:W3CDTF">2020-03-31T20:51:04Z</dcterms:modified>
</cp:coreProperties>
</file>